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94" autoAdjust="0"/>
    <p:restoredTop sz="60420" autoAdjust="0"/>
  </p:normalViewPr>
  <p:slideViewPr>
    <p:cSldViewPr>
      <p:cViewPr>
        <p:scale>
          <a:sx n="70" d="100"/>
          <a:sy n="70" d="100"/>
        </p:scale>
        <p:origin x="-1686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2022</TotalTime>
  <Words>5428</Words>
  <Application>Microsoft Office PowerPoint</Application>
  <PresentationFormat>On-screen Show (4:3)</PresentationFormat>
  <Paragraphs>660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Morphbank ~ a quick tour</vt:lpstr>
      <vt:lpstr>topics</vt:lpstr>
      <vt:lpstr>PowerPoint Presentation</vt:lpstr>
      <vt:lpstr>PowerPoint Presentation</vt:lpstr>
      <vt:lpstr>topics</vt:lpstr>
      <vt:lpstr>PowerPoint Presentation</vt:lpstr>
      <vt:lpstr>PowerPoint Presentation</vt:lpstr>
      <vt:lpstr>PowerPoint Presentation</vt:lpstr>
      <vt:lpstr>linking to genbank</vt:lpstr>
      <vt:lpstr>linking to genbank</vt:lpstr>
      <vt:lpstr>linking to publications</vt:lpstr>
      <vt:lpstr>linking to publications</vt:lpstr>
      <vt:lpstr>linking from Morphbank      to provider website</vt:lpstr>
      <vt:lpstr>topics</vt:lpstr>
      <vt:lpstr>linking from a paper</vt:lpstr>
      <vt:lpstr>PowerPoint Presentation</vt:lpstr>
      <vt:lpstr>PowerPoint Presentation</vt:lpstr>
      <vt:lpstr>linking from a key</vt:lpstr>
      <vt:lpstr>topics</vt:lpstr>
      <vt:lpstr>annotations</vt:lpstr>
      <vt:lpstr>annotations</vt:lpstr>
      <vt:lpstr>annotations</vt:lpstr>
      <vt:lpstr>topics</vt:lpstr>
      <vt:lpstr>new &amp; in development</vt:lpstr>
      <vt:lpstr>integration with</vt:lpstr>
      <vt:lpstr>acknowledgements</vt:lpstr>
      <vt:lpstr>Thanks from the Morphbank Team ~ 2012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Morphbank ~ a quick tour</dc:title>
  <dc:creator>Debbie</dc:creator>
  <cp:lastModifiedBy>dpaul</cp:lastModifiedBy>
  <cp:revision>22</cp:revision>
  <dcterms:created xsi:type="dcterms:W3CDTF">2012-07-07T21:52:29Z</dcterms:created>
  <dcterms:modified xsi:type="dcterms:W3CDTF">2012-07-20T19:58:22Z</dcterms:modified>
</cp:coreProperties>
</file>